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SJSBI19JDGrnBdVCEAxj29x2P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0d827311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300d82731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00d827311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300d827311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" name="Google Shape;1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4" name="Google Shape;2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8" name="Google Shape;2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3" name="Google Shape;3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7" name="Google Shape;37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9" name="Google Shape;5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5525" y="3740950"/>
            <a:ext cx="1656475" cy="11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dirty="0"/>
              <a:t>EXCITE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sz="3100" dirty="0"/>
              <a:t>Extension Collaborative on Immunization Teaching &amp; Engagement</a:t>
            </a:r>
            <a:endParaRPr sz="3100" dirty="0"/>
          </a:p>
        </p:txBody>
      </p:sp>
      <p:sp>
        <p:nvSpPr>
          <p:cNvPr id="65" name="Google Shape;65;p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sz="3800" b="1" dirty="0"/>
              <a:t>New Funding for Staffing</a:t>
            </a:r>
            <a:endParaRPr sz="38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sz="3800" b="1" dirty="0"/>
              <a:t>2024</a:t>
            </a:r>
            <a:endParaRPr sz="38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EXCITED to share-funding for staff</a:t>
            </a:r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body" idx="1"/>
          </p:nvPr>
        </p:nvSpPr>
        <p:spPr>
          <a:xfrm>
            <a:off x="828534" y="1017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2000" b="1" dirty="0"/>
              <a:t> Interagency Agreement (IAA) with CDC</a:t>
            </a:r>
            <a:endParaRPr sz="2000" b="1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   3 years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   10 Million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Focus:  Adult Immunization Education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Fund 20 Extension Education Positions</a:t>
            </a: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2000" b="1" dirty="0"/>
              <a:t>Center for Farmworker Health 1 year $180,000</a:t>
            </a:r>
            <a:r>
              <a:rPr lang="en" dirty="0"/>
              <a:t>	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1 year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$180,000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Focus: H5N1 Education for Dairy Farmers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Fund:  1 National One Health Dairy Education Position &amp; Neurotesting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Immunization Educators Role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77" name="Google Shape;77;p4"/>
          <p:cNvSpPr txBox="1"/>
          <p:nvPr/>
        </p:nvSpPr>
        <p:spPr>
          <a:xfrm>
            <a:off x="486525" y="1074050"/>
            <a:ext cx="8047200" cy="25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2"/>
                </a:solidFill>
              </a:rPr>
              <a:t>50% Immunization education in community in geographic area designated by region including implementation of at least one of national integrated curriculum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2"/>
                </a:solidFill>
              </a:rPr>
              <a:t>20% Providing leadership and professional development to Extension professionals in the region on integration of immunization education using national curriculum projects developed and tested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2"/>
                </a:solidFill>
              </a:rPr>
              <a:t>15% Developing community partnerships at community, regional or state levels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2"/>
                </a:solidFill>
              </a:rPr>
              <a:t>15% Professional development, scholarship, evaluation and reporting.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Sustainability through Adult Immunization Educators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body" idx="1"/>
          </p:nvPr>
        </p:nvSpPr>
        <p:spPr>
          <a:xfrm>
            <a:off x="311701" y="863550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900" dirty="0"/>
              <a:t>Design Phase </a:t>
            </a:r>
            <a:r>
              <a:rPr lang="en" dirty="0"/>
              <a:t>6 months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	Goal is sustainability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2200" dirty="0"/>
              <a:t>Regional Approach</a:t>
            </a:r>
            <a:r>
              <a:rPr lang="en" dirty="0"/>
              <a:t>: NE, NC, W, S, 1890 (1994 integrated within both geographic and 1890 regions)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900" dirty="0"/>
              <a:t>4 new positions for each Region</a:t>
            </a: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$102,478/year salary &amp; fringe with  3% COL/year  </a:t>
            </a:r>
          </a:p>
        </p:txBody>
      </p:sp>
      <p:sp>
        <p:nvSpPr>
          <p:cNvPr id="84" name="Google Shape;84;p3"/>
          <p:cNvSpPr txBox="1">
            <a:spLocks noGrp="1"/>
          </p:cNvSpPr>
          <p:nvPr>
            <p:ph type="body" idx="2"/>
          </p:nvPr>
        </p:nvSpPr>
        <p:spPr>
          <a:xfrm>
            <a:off x="4832401" y="101772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285750" indent="-285750"/>
            <a:r>
              <a:rPr lang="en-US" dirty="0"/>
              <a:t>Employees of the University paid by subcontract with the Extension Foundation.</a:t>
            </a:r>
          </a:p>
          <a:p>
            <a:pPr marL="285750" indent="-285750"/>
            <a:r>
              <a:rPr lang="en-US" dirty="0"/>
              <a:t>Can be used to fund grant or contract-funded staff.  Cannot buy out existing state and federally-funded positions</a:t>
            </a:r>
          </a:p>
          <a:p>
            <a:pPr marL="285750" indent="-285750"/>
            <a:r>
              <a:rPr lang="en" dirty="0"/>
              <a:t>3 positions are Full FTE.  4th position has flexibility–can be $ towards EFNEP with immunization, other contracts, cost share positions with public health, etc.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Regional Design team</a:t>
            </a:r>
          </a:p>
          <a:p>
            <a:pPr marL="285750" indent="-285750">
              <a:lnSpc>
                <a:spcPct val="120000"/>
              </a:lnSpc>
              <a:spcBef>
                <a:spcPts val="1200"/>
              </a:spcBef>
            </a:pPr>
            <a:r>
              <a:rPr lang="en" dirty="0"/>
              <a:t>6 months maximum to design staffing plan.</a:t>
            </a:r>
          </a:p>
          <a:p>
            <a:pPr marL="285750" indent="-285750">
              <a:lnSpc>
                <a:spcPct val="120000"/>
              </a:lnSpc>
              <a:spcBef>
                <a:spcPts val="1200"/>
              </a:spcBef>
            </a:pPr>
            <a:r>
              <a:rPr lang="en" dirty="0"/>
              <a:t>Designate design team, work the EXCITE design team members.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EXCITE will provide some baseline data for each region.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85824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/>
              <a:t>Next Steps:</a:t>
            </a:r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8739900" cy="23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" sz="1800" dirty="0"/>
              <a:t>Regional Executive Directors work with Directors to establish Regional Team/Process</a:t>
            </a:r>
            <a:r>
              <a:rPr lang="en-US" sz="1800" dirty="0"/>
              <a:t>-communicate  with Michelle</a:t>
            </a:r>
            <a:endParaRPr sz="1800" dirty="0"/>
          </a:p>
          <a:p>
            <a:pPr marL="285750" indent="-285750">
              <a:spcBef>
                <a:spcPts val="1200"/>
              </a:spcBef>
            </a:pPr>
            <a:r>
              <a:rPr lang="en" sz="1800" dirty="0"/>
              <a:t>	EXCITE Design Team will meet in person at least one time and virtually with Directors or design team as often as needed</a:t>
            </a:r>
            <a:endParaRPr sz="1800" dirty="0"/>
          </a:p>
          <a:p>
            <a:pPr marL="285750" indent="-285750">
              <a:spcBef>
                <a:spcPts val="1200"/>
              </a:spcBef>
            </a:pPr>
            <a:r>
              <a:rPr lang="en" sz="1800" dirty="0"/>
              <a:t>	Membership of Design Team is up to each region-who makes the final decision, up to each region</a:t>
            </a:r>
            <a:endParaRPr sz="1800" dirty="0"/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200"/>
              <a:buNone/>
            </a:pPr>
            <a:r>
              <a:rPr lang="en" sz="1800" dirty="0"/>
              <a:t>		Staffing Plan with hiring process and timeline needed on or before 		March 30th</a:t>
            </a:r>
            <a:endParaRPr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0d827311a_0_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H5N1 Dairy Farmer Education Efforts -2 funding sources</a:t>
            </a:r>
            <a:endParaRPr dirty="0"/>
          </a:p>
        </p:txBody>
      </p:sp>
      <p:sp>
        <p:nvSpPr>
          <p:cNvPr id="96" name="Google Shape;96;g300d827311a_0_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Existing EXCITE Funds CDC $500,000</a:t>
            </a: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Focus Group input with Dairy Agents Nationally and develop Key Message Points and Delivery Tools for use nationwide by December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25% of 2 Dairy Specialists:  Ohio State Jason Hartschuh,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dirty="0"/>
              <a:t>Washington State University School of School of Communications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2.  National Professional Development Webinar on all developed resources available for use available from EXCITE Resource Library mid-December</a:t>
            </a:r>
            <a:endParaRPr dirty="0"/>
          </a:p>
          <a:p>
            <a:pPr marL="91440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3.  Resource support for delivery of educational content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00d827311a_1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H5N1 Dairy Farmer Education Efforts  </a:t>
            </a:r>
            <a:endParaRPr dirty="0"/>
          </a:p>
        </p:txBody>
      </p:sp>
      <p:sp>
        <p:nvSpPr>
          <p:cNvPr id="102" name="Google Shape;102;g300d827311a_1_0"/>
          <p:cNvSpPr txBox="1">
            <a:spLocks noGrp="1"/>
          </p:cNvSpPr>
          <p:nvPr>
            <p:ph type="body" idx="1"/>
          </p:nvPr>
        </p:nvSpPr>
        <p:spPr>
          <a:xfrm>
            <a:off x="367359" y="1017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Partnership with National Center for Farmworkers Health</a:t>
            </a: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Funding for 1 National One Health Dairy Agent-1 year</a:t>
            </a:r>
            <a:endParaRPr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800" dirty="0"/>
              <a:t>Provide overall leadership to Extension Effort</a:t>
            </a:r>
            <a:endParaRPr sz="18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800" dirty="0"/>
              <a:t>Serve on national advisory panel</a:t>
            </a:r>
            <a:endParaRPr sz="18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800" dirty="0"/>
              <a:t>Train other NCFH partners about interacting with Cooperative Extension</a:t>
            </a:r>
            <a:endParaRPr sz="18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800" dirty="0"/>
              <a:t>Provide Extension agents with information to communicate to farmers regarding  funding opportunities for H5N1 prevention (hand washing stations)</a:t>
            </a:r>
            <a:endParaRPr sz="18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 sz="1800" dirty="0"/>
              <a:t>Assist with curriculum development, ongoing professional development</a:t>
            </a:r>
            <a:endParaRPr sz="1800" dirty="0"/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		Need Your Assistance to Identify Appropriate Individual ASAP</a:t>
            </a:r>
            <a:endParaRPr dirty="0"/>
          </a:p>
          <a:p>
            <a:pPr marL="914400" lvl="0" indent="4572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 dirty="0"/>
              <a:t>Questions????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 sz="3100" dirty="0"/>
              <a:t>  </a:t>
            </a:r>
            <a:r>
              <a:rPr lang="en" sz="3100" dirty="0" err="1"/>
              <a:t>michellerodgers@extension.org</a:t>
            </a:r>
            <a:endParaRPr sz="3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CIT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540</Words>
  <Application>Microsoft Macintosh PowerPoint</Application>
  <PresentationFormat>On-screen Show (16:9)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EXCITE</vt:lpstr>
      <vt:lpstr>EXCITE Extension Collaborative on Immunization Teaching &amp; Engagement</vt:lpstr>
      <vt:lpstr>EXCITED to share-funding for staff</vt:lpstr>
      <vt:lpstr>Immunization Educators Role </vt:lpstr>
      <vt:lpstr>Sustainability through Adult Immunization Educators </vt:lpstr>
      <vt:lpstr>Next Steps:</vt:lpstr>
      <vt:lpstr>H5N1 Dairy Farmer Education Efforts -2 funding sources</vt:lpstr>
      <vt:lpstr>H5N1 Dairy Farmer Education Efforts  </vt:lpstr>
      <vt:lpstr>Questions????   michellerodgers@extension.org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EXCITE Extension Collaborative on Immunization Teaching &amp; Engagement</dc:title>
  <dc:creator>Michelle</dc:creator>
  <cp:lastModifiedBy>Molly Immendorf</cp:lastModifiedBy>
  <cp:revision>4</cp:revision>
  <dcterms:modified xsi:type="dcterms:W3CDTF">2024-09-16T22:15:29Z</dcterms:modified>
</cp:coreProperties>
</file>