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87" d="100"/>
          <a:sy n="87" d="100"/>
        </p:scale>
        <p:origin x="31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46133"/>
            <a:ext cx="5829300" cy="35018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82989"/>
            <a:ext cx="5143500" cy="242845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0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1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35517"/>
            <a:ext cx="1478756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35517"/>
            <a:ext cx="4350544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7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7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507618"/>
            <a:ext cx="5915025" cy="418401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731215"/>
            <a:ext cx="5915025" cy="220027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0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77584"/>
            <a:ext cx="291465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77584"/>
            <a:ext cx="291465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9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35519"/>
            <a:ext cx="591502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65706"/>
            <a:ext cx="2901255" cy="120840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74110"/>
            <a:ext cx="2901255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65706"/>
            <a:ext cx="2915543" cy="120840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74110"/>
            <a:ext cx="2915543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20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8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9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0560"/>
            <a:ext cx="2211884" cy="23469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48226"/>
            <a:ext cx="3471863" cy="714798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17520"/>
            <a:ext cx="2211884" cy="559032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8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0560"/>
            <a:ext cx="2211884" cy="23469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48226"/>
            <a:ext cx="3471863" cy="714798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17520"/>
            <a:ext cx="2211884" cy="559032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4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35519"/>
            <a:ext cx="591502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77584"/>
            <a:ext cx="591502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322649"/>
            <a:ext cx="154305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7B978-F0EA-3440-B0D9-1282A7E11FB0}" type="datetimeFigureOut">
              <a:rPr lang="en-US" smtClean="0"/>
              <a:t>11/17/23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322649"/>
            <a:ext cx="231457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322649"/>
            <a:ext cx="154305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2ABE2-65DE-C446-96A4-647169B6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4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ght Bulb With Rays Lighting Electric Lamp Creative Idea Solution Thinking  Concept Stock Illustration - Download Image Now - iStock">
            <a:extLst>
              <a:ext uri="{FF2B5EF4-FFF2-40B4-BE49-F238E27FC236}">
                <a16:creationId xmlns:a16="http://schemas.microsoft.com/office/drawing/2014/main" id="{41D17414-DA95-B513-C114-1D2697787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408" y="0"/>
            <a:ext cx="1569591" cy="112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503EFD-2598-5845-1E3D-150D033AEB7F}"/>
              </a:ext>
            </a:extLst>
          </p:cNvPr>
          <p:cNvSpPr txBox="1"/>
          <p:nvPr/>
        </p:nvSpPr>
        <p:spPr>
          <a:xfrm>
            <a:off x="222123" y="361976"/>
            <a:ext cx="455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Impact" panose="020B0806030902050204" pitchFamily="34" charset="0"/>
              </a:rPr>
              <a:t>Bright EXTENSION Ideas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CF907-A761-A0E4-C685-1FC2E1A556D5}"/>
              </a:ext>
            </a:extLst>
          </p:cNvPr>
          <p:cNvSpPr txBox="1"/>
          <p:nvPr/>
        </p:nvSpPr>
        <p:spPr>
          <a:xfrm>
            <a:off x="368710" y="1008307"/>
            <a:ext cx="441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&lt;Name of Institution&gt;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285B2-50FD-D7E2-B7B6-F330B72955D6}"/>
              </a:ext>
            </a:extLst>
          </p:cNvPr>
          <p:cNvSpPr/>
          <p:nvPr/>
        </p:nvSpPr>
        <p:spPr>
          <a:xfrm>
            <a:off x="4357252" y="9129252"/>
            <a:ext cx="2397509" cy="8111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C272A5-8ED7-688B-A48B-2721873D392D}"/>
              </a:ext>
            </a:extLst>
          </p:cNvPr>
          <p:cNvSpPr txBox="1"/>
          <p:nvPr/>
        </p:nvSpPr>
        <p:spPr>
          <a:xfrm>
            <a:off x="4911212" y="9343103"/>
            <a:ext cx="1843549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Logo here!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2F447A-6F2C-9674-1919-995193AE7F7F}"/>
              </a:ext>
            </a:extLst>
          </p:cNvPr>
          <p:cNvSpPr txBox="1"/>
          <p:nvPr/>
        </p:nvSpPr>
        <p:spPr>
          <a:xfrm>
            <a:off x="346587" y="2218314"/>
            <a:ext cx="6164825" cy="2215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&lt;Name of project or idea&gt;</a:t>
            </a:r>
          </a:p>
          <a:p>
            <a:endParaRPr lang="en-US" dirty="0"/>
          </a:p>
          <a:p>
            <a:r>
              <a:rPr lang="en-US" sz="1200" dirty="0"/>
              <a:t>&lt;Brief description about idea and why&gt;</a:t>
            </a:r>
          </a:p>
          <a:p>
            <a:endParaRPr lang="en-US" sz="1200" dirty="0"/>
          </a:p>
          <a:p>
            <a:r>
              <a:rPr lang="en-US" sz="1200" dirty="0"/>
              <a:t>&lt;who to contact to learn more, email address&gt;</a:t>
            </a:r>
          </a:p>
          <a:p>
            <a:endParaRPr lang="en-US" sz="1200" dirty="0"/>
          </a:p>
          <a:p>
            <a:r>
              <a:rPr lang="en-US" sz="1200" dirty="0"/>
              <a:t>&lt;Impacts/outcomes so far&gt;</a:t>
            </a:r>
          </a:p>
          <a:p>
            <a:endParaRPr lang="en-US" sz="1200" dirty="0"/>
          </a:p>
          <a:p>
            <a:r>
              <a:rPr lang="en-US" sz="1200" dirty="0"/>
              <a:t>&lt;other helpful information&gt;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878508-45A7-16D4-E3E8-0CDAC9960C9B}"/>
              </a:ext>
            </a:extLst>
          </p:cNvPr>
          <p:cNvSpPr txBox="1"/>
          <p:nvPr/>
        </p:nvSpPr>
        <p:spPr>
          <a:xfrm>
            <a:off x="368710" y="1607519"/>
            <a:ext cx="1109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Idea One:</a:t>
            </a:r>
          </a:p>
          <a:p>
            <a:endParaRPr lang="en-US" dirty="0"/>
          </a:p>
        </p:txBody>
      </p:sp>
      <p:pic>
        <p:nvPicPr>
          <p:cNvPr id="1028" name="Picture 4" descr="Western Extension Directors Association (WEDA)">
            <a:extLst>
              <a:ext uri="{FF2B5EF4-FFF2-40B4-BE49-F238E27FC236}">
                <a16:creationId xmlns:a16="http://schemas.microsoft.com/office/drawing/2014/main" id="{EC372905-EB0D-8A44-5294-4F9ADA1D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59" y="8825043"/>
            <a:ext cx="1115370" cy="1115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8203FD-A724-BBB9-D8D0-7A4391D7027E}"/>
              </a:ext>
            </a:extLst>
          </p:cNvPr>
          <p:cNvSpPr txBox="1"/>
          <p:nvPr/>
        </p:nvSpPr>
        <p:spPr>
          <a:xfrm>
            <a:off x="346587" y="5803801"/>
            <a:ext cx="6164825" cy="2215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&lt;Name of project or idea&gt;</a:t>
            </a:r>
          </a:p>
          <a:p>
            <a:endParaRPr lang="en-US" dirty="0"/>
          </a:p>
          <a:p>
            <a:r>
              <a:rPr lang="en-US" sz="1200" dirty="0"/>
              <a:t>&lt;Brief description about idea and why&gt;</a:t>
            </a:r>
          </a:p>
          <a:p>
            <a:endParaRPr lang="en-US" sz="1200" dirty="0"/>
          </a:p>
          <a:p>
            <a:r>
              <a:rPr lang="en-US" sz="1200" dirty="0"/>
              <a:t>&lt;who to contact to learn more, email address&gt;</a:t>
            </a:r>
          </a:p>
          <a:p>
            <a:endParaRPr lang="en-US" sz="1200" dirty="0"/>
          </a:p>
          <a:p>
            <a:r>
              <a:rPr lang="en-US" sz="1200" dirty="0"/>
              <a:t>&lt;Impacts/outcomes so far&gt;</a:t>
            </a:r>
          </a:p>
          <a:p>
            <a:endParaRPr lang="en-US" sz="1200" dirty="0"/>
          </a:p>
          <a:p>
            <a:r>
              <a:rPr lang="en-US" sz="1200" dirty="0"/>
              <a:t>&lt;other helpful information&gt;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E68D6A-3DED-C1B3-3A03-CEF16DA391EA}"/>
              </a:ext>
            </a:extLst>
          </p:cNvPr>
          <p:cNvSpPr txBox="1"/>
          <p:nvPr/>
        </p:nvSpPr>
        <p:spPr>
          <a:xfrm>
            <a:off x="346587" y="5239555"/>
            <a:ext cx="1115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Idea Two: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57C591-89C4-28AE-C2BB-E57AFA5BD739}"/>
              </a:ext>
            </a:extLst>
          </p:cNvPr>
          <p:cNvSpPr/>
          <p:nvPr/>
        </p:nvSpPr>
        <p:spPr>
          <a:xfrm>
            <a:off x="5316793" y="1013951"/>
            <a:ext cx="1194619" cy="10974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FF1838-1396-086E-6E79-351E5D47B911}"/>
              </a:ext>
            </a:extLst>
          </p:cNvPr>
          <p:cNvSpPr txBox="1"/>
          <p:nvPr/>
        </p:nvSpPr>
        <p:spPr>
          <a:xfrm>
            <a:off x="5586283" y="1133883"/>
            <a:ext cx="74155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Add QR code here for files you want to share</a:t>
            </a:r>
          </a:p>
        </p:txBody>
      </p:sp>
    </p:spTree>
    <p:extLst>
      <p:ext uri="{BB962C8B-B14F-4D97-AF65-F5344CB8AC3E}">
        <p14:creationId xmlns:p14="http://schemas.microsoft.com/office/powerpoint/2010/main" val="1227959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{3F4B1BB1-6261-384D-82E9-6E8E9BB0A02A}tf10001070</Template>
  <TotalTime>23</TotalTime>
  <Words>104</Words>
  <Application>Microsoft Macintosh PowerPoint</Application>
  <PresentationFormat>Custom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Impact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Elliott, Kristopher Michael</dc:creator>
  <cp:lastModifiedBy>Elliott, Kristopher Michael</cp:lastModifiedBy>
  <cp:revision>3</cp:revision>
  <dcterms:created xsi:type="dcterms:W3CDTF">2023-11-17T22:14:18Z</dcterms:created>
  <dcterms:modified xsi:type="dcterms:W3CDTF">2023-11-17T23:10:37Z</dcterms:modified>
</cp:coreProperties>
</file>